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8" r:id="rId2"/>
    <p:sldMasterId id="2147483741" r:id="rId3"/>
    <p:sldMasterId id="2147483753" r:id="rId4"/>
    <p:sldMasterId id="2147483765" r:id="rId5"/>
    <p:sldMasterId id="2147483813" r:id="rId6"/>
    <p:sldMasterId id="2147483831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4" r:id="rId15"/>
    <p:sldId id="263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23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238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6903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52658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140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84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3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91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71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1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81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169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95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33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328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11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88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6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759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2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89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9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844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8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64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31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61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13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692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865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901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72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22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93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86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0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24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776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40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38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73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36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3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446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119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10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5956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266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43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593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9994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28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12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498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0733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1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315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96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272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92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900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4766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584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309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783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989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58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41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169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571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167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873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799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4327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402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654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631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3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504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52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689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38409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898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734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6287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563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80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3060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181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827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909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0206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53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5724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056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8816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4461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463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40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834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604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0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3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96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1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ailystormer.su/master-troll-zac-effron-gets-total-face-reconstructed-to-look-like-gigachad-meme/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4.xml"/><Relationship Id="rId6" Type="http://schemas.openxmlformats.org/officeDocument/2006/relationships/hyperlink" Target="http://transitionofthoughts.com/tag/muscat/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www.brandsynario.com/iba-karachi-wins-2017-us-award-outstanding-specialty-entrepreneurship-progra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rlen14.blogspot.com/2018/08/10-ugly-baby-crying-meme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ommons.wikimedia.org/wiki/File:Mazar_Quaid-e-Azam.jpg" TargetMode="Externa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bigarnex/2509053029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494059021623970535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www.pinterest.com/pin/494059021629206878/" TargetMode="Externa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kistan_School_Muscat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oflot.com/riazrajput/Aman-Tower-IBA-City-Campus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XWgOg7gkY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ajmibilgrami.com/index.php/2013/09/03/iba-sports-facilities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commons.wikimedia.org/wiki/File:Saddar_Town,_Karachi,_Pakistan_-_panoramio.jpg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AD88A993-508C-45E1-AAFD-0EF47A553B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-1848678" y="10"/>
            <a:ext cx="158131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7C2B6B-0371-469B-836C-63AC8359B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163" y="2810107"/>
            <a:ext cx="4761571" cy="298109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SHEHPER JILANI</a:t>
            </a:r>
            <a:endParaRPr lang="en-PK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68419-0589-455F-ABC7-59AFA3724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163" y="1420093"/>
            <a:ext cx="4761571" cy="125349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Glimpse into the glorious life of </a:t>
            </a:r>
            <a:endParaRPr lang="en-PK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FCC42-B621-4CC2-BD76-C6FCD4AA0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89530" y="798550"/>
            <a:ext cx="4761571" cy="37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0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1F1421-EB4D-4FCC-84AA-B8EAB598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2868A18-D0E4-4521-BA87-CE338DE4F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F736B56-6631-4C1B-9CC6-D26C3DB9A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88E20D-A161-4C96-9EAE-6A421E59F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2838FE3-738E-4926-B12B-06CB84AB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A3A990B-04D7-4B58-9819-692A71E0A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FA6533A-5978-4C31-BE29-20D7F9502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A1E25D-508A-4EE7-9B89-71BC1BEEF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6FD9ED33-B960-4F9D-8023-20D830625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2974973" y="-15832"/>
            <a:ext cx="9217026" cy="6889518"/>
          </a:xfrm>
          <a:custGeom>
            <a:avLst/>
            <a:gdLst>
              <a:gd name="connsiteX0" fmla="*/ 1087153 w 9217026"/>
              <a:gd name="connsiteY0" fmla="*/ 0 h 6889518"/>
              <a:gd name="connsiteX1" fmla="*/ 1087153 w 9217026"/>
              <a:gd name="connsiteY1" fmla="*/ 1098 h 6889518"/>
              <a:gd name="connsiteX2" fmla="*/ 0 w 9217026"/>
              <a:gd name="connsiteY2" fmla="*/ 0 h 6889518"/>
              <a:gd name="connsiteX3" fmla="*/ 0 w 9217026"/>
              <a:gd name="connsiteY3" fmla="*/ 6889518 h 6889518"/>
              <a:gd name="connsiteX4" fmla="*/ 1087153 w 9217026"/>
              <a:gd name="connsiteY4" fmla="*/ 6888254 h 6889518"/>
              <a:gd name="connsiteX5" fmla="*/ 1087153 w 9217026"/>
              <a:gd name="connsiteY5" fmla="*/ 6889518 h 6889518"/>
              <a:gd name="connsiteX6" fmla="*/ 7295095 w 9217026"/>
              <a:gd name="connsiteY6" fmla="*/ 6882299 h 6889518"/>
              <a:gd name="connsiteX7" fmla="*/ 9217026 w 9217026"/>
              <a:gd name="connsiteY7" fmla="*/ 5349831 h 6889518"/>
              <a:gd name="connsiteX8" fmla="*/ 8378827 w 9217026"/>
              <a:gd name="connsiteY8" fmla="*/ 7365 h 6889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17026" h="6889518">
                <a:moveTo>
                  <a:pt x="1087153" y="0"/>
                </a:moveTo>
                <a:lnTo>
                  <a:pt x="1087153" y="1098"/>
                </a:lnTo>
                <a:lnTo>
                  <a:pt x="0" y="0"/>
                </a:lnTo>
                <a:lnTo>
                  <a:pt x="0" y="6889518"/>
                </a:lnTo>
                <a:lnTo>
                  <a:pt x="1087153" y="6888254"/>
                </a:lnTo>
                <a:lnTo>
                  <a:pt x="1087153" y="6889518"/>
                </a:lnTo>
                <a:lnTo>
                  <a:pt x="7295095" y="6882299"/>
                </a:lnTo>
                <a:lnTo>
                  <a:pt x="9217026" y="5349831"/>
                </a:lnTo>
                <a:lnTo>
                  <a:pt x="8378827" y="7365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248BD7-AE40-49AB-844D-ABD40D80B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977D6250-A0F3-4872-9969-3DB7ADE7C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96BEC7-5389-45D6-A0D4-F36405E5A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BEA57FAB-D2EF-4F47-A986-4321D5148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5E8C59C9-8A0C-4F01-A36F-1C6389554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2D244EC-76FC-490A-8371-18E8C0624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FA33782B-4F01-450E-A17D-F7C03359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F78755-5E3B-4620-9C2F-AADF693746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075" r="51605"/>
          <a:stretch/>
        </p:blipFill>
        <p:spPr>
          <a:xfrm>
            <a:off x="20" y="-19868"/>
            <a:ext cx="3175466" cy="5245940"/>
          </a:xfrm>
          <a:custGeom>
            <a:avLst/>
            <a:gdLst/>
            <a:ahLst/>
            <a:cxnLst/>
            <a:rect l="l" t="t" r="r" b="b"/>
            <a:pathLst>
              <a:path w="3175486" h="5245950">
                <a:moveTo>
                  <a:pt x="0" y="0"/>
                </a:moveTo>
                <a:lnTo>
                  <a:pt x="3175486" y="0"/>
                </a:lnTo>
                <a:lnTo>
                  <a:pt x="2294818" y="5223932"/>
                </a:lnTo>
                <a:lnTo>
                  <a:pt x="2310547" y="5245950"/>
                </a:lnTo>
                <a:lnTo>
                  <a:pt x="0" y="4901963"/>
                </a:lnTo>
                <a:close/>
              </a:path>
            </a:pathLst>
          </a:custGeom>
          <a:ln w="38100">
            <a:noFill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5E79E8-201B-4E97-9006-B6F43B490B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4604" r="2" b="2"/>
          <a:stretch/>
        </p:blipFill>
        <p:spPr>
          <a:xfrm>
            <a:off x="20" y="4901964"/>
            <a:ext cx="3459143" cy="1956037"/>
          </a:xfrm>
          <a:custGeom>
            <a:avLst/>
            <a:gdLst/>
            <a:ahLst/>
            <a:cxnLst/>
            <a:rect l="l" t="t" r="r" b="b"/>
            <a:pathLst>
              <a:path w="3459163" h="1956037">
                <a:moveTo>
                  <a:pt x="0" y="0"/>
                </a:moveTo>
                <a:lnTo>
                  <a:pt x="2310547" y="343987"/>
                </a:lnTo>
                <a:lnTo>
                  <a:pt x="3459163" y="1951804"/>
                </a:lnTo>
                <a:lnTo>
                  <a:pt x="0" y="1956037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FED17-2A5F-41B3-BE66-D9D4497B1EFC}"/>
              </a:ext>
            </a:extLst>
          </p:cNvPr>
          <p:cNvSpPr txBox="1"/>
          <p:nvPr/>
        </p:nvSpPr>
        <p:spPr>
          <a:xfrm>
            <a:off x="4056062" y="2666999"/>
            <a:ext cx="744696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dirty="0">
                <a:solidFill>
                  <a:schemeClr val="bg1"/>
                </a:solidFill>
              </a:rPr>
              <a:t>While the next 4 years will be some of the most challenging, they will also provide me with multiple opportunities and various learning curves.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87559-7D7C-4B30-9C4B-54C70A6A292F}"/>
              </a:ext>
            </a:extLst>
          </p:cNvPr>
          <p:cNvSpPr txBox="1"/>
          <p:nvPr/>
        </p:nvSpPr>
        <p:spPr>
          <a:xfrm>
            <a:off x="9816030" y="6657945"/>
            <a:ext cx="23759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6" tooltip="http://transitionofthoughts.com/tag/musca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A6B5D0-3646-43AA-A497-E1912EEC6717}"/>
              </a:ext>
            </a:extLst>
          </p:cNvPr>
          <p:cNvSpPr/>
          <p:nvPr/>
        </p:nvSpPr>
        <p:spPr>
          <a:xfrm>
            <a:off x="-208722" y="0"/>
            <a:ext cx="10992412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 was born in Karachi, but have live in Muscat, Oman my entire life.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 descr="A person with his eyes closed&#10;&#10;Description automatically generated with low confidence">
            <a:extLst>
              <a:ext uri="{FF2B5EF4-FFF2-40B4-BE49-F238E27FC236}">
                <a16:creationId xmlns:a16="http://schemas.microsoft.com/office/drawing/2014/main" id="{003763AB-EAC4-47B8-9356-255607A34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5120" y="2367280"/>
            <a:ext cx="2788920" cy="2361537"/>
          </a:xfrm>
          <a:prstGeom prst="rect">
            <a:avLst/>
          </a:prstGeom>
        </p:spPr>
      </p:pic>
      <p:pic>
        <p:nvPicPr>
          <p:cNvPr id="7" name="Picture 6" descr="A picture containing sky, outdoor, building, place of worship&#10;&#10;Description automatically generated">
            <a:extLst>
              <a:ext uri="{FF2B5EF4-FFF2-40B4-BE49-F238E27FC236}">
                <a16:creationId xmlns:a16="http://schemas.microsoft.com/office/drawing/2014/main" id="{5B571306-40CC-43BD-B760-23309A7F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79861" y="1910057"/>
            <a:ext cx="5846204" cy="43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7003-A50D-4252-8ED4-49EEB90E21C6}"/>
              </a:ext>
            </a:extLst>
          </p:cNvPr>
          <p:cNvSpPr/>
          <p:nvPr/>
        </p:nvSpPr>
        <p:spPr>
          <a:xfrm>
            <a:off x="0" y="149871"/>
            <a:ext cx="348293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Despite being a Pakistani, this is the place I call my home.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584514-4369-4256-BF71-6FAD35ADEAA4}"/>
              </a:ext>
            </a:extLst>
          </p:cNvPr>
          <p:cNvSpPr/>
          <p:nvPr/>
        </p:nvSpPr>
        <p:spPr>
          <a:xfrm>
            <a:off x="4194313" y="798819"/>
            <a:ext cx="7911548" cy="59093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E3720-4B72-4042-B772-9CD13671C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68957" y="1966717"/>
            <a:ext cx="6132443" cy="36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8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F5D8CBC8-202F-4F3E-98DD-70D6FCB78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223E8C-E21D-4649-B5CC-7550031D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23">
            <a:extLst>
              <a:ext uri="{FF2B5EF4-FFF2-40B4-BE49-F238E27FC236}">
                <a16:creationId xmlns:a16="http://schemas.microsoft.com/office/drawing/2014/main" id="{6809F581-2067-4B09-9455-6953906EF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FEB48E-6628-4210-BC12-E3E26EAAF5DD}"/>
              </a:ext>
            </a:extLst>
          </p:cNvPr>
          <p:cNvSpPr/>
          <p:nvPr/>
        </p:nvSpPr>
        <p:spPr>
          <a:xfrm>
            <a:off x="818713" y="2413000"/>
            <a:ext cx="3404372" cy="3632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</a:rPr>
              <a:t>I have not only been introduced to a new culture, but also have learned their traditions and ways.</a:t>
            </a:r>
            <a:endParaRPr lang="en-US" sz="1600" b="1" cap="none" spc="0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5" name="Rounded Rectangle 17">
            <a:extLst>
              <a:ext uri="{FF2B5EF4-FFF2-40B4-BE49-F238E27FC236}">
                <a16:creationId xmlns:a16="http://schemas.microsoft.com/office/drawing/2014/main" id="{A157E0F5-9288-4A63-B919-70D61141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CC72853-6B1E-4AC7-B806-95A38D248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279" r="31229"/>
          <a:stretch/>
        </p:blipFill>
        <p:spPr>
          <a:xfrm>
            <a:off x="5599594" y="1274969"/>
            <a:ext cx="2732283" cy="4314879"/>
          </a:xfrm>
          <a:prstGeom prst="rect">
            <a:avLst/>
          </a:prstGeom>
        </p:spPr>
      </p:pic>
      <p:pic>
        <p:nvPicPr>
          <p:cNvPr id="8" name="Picture 7" descr="A picture containing tree, person, outdoor, clothing&#10;&#10;Description automatically generated">
            <a:extLst>
              <a:ext uri="{FF2B5EF4-FFF2-40B4-BE49-F238E27FC236}">
                <a16:creationId xmlns:a16="http://schemas.microsoft.com/office/drawing/2014/main" id="{0CC1796E-A91A-45F4-8CAA-D2FEF0686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4497" r="6371" b="-2"/>
          <a:stretch/>
        </p:blipFill>
        <p:spPr>
          <a:xfrm>
            <a:off x="8495603" y="1274969"/>
            <a:ext cx="2731522" cy="431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43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large building with a hill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C83F001-E374-4F18-B14A-9409D78E2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3961" y="1720059"/>
            <a:ext cx="6612856" cy="305844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18889C-1C54-4E61-ACE5-B6B2475F1AE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164749" y="2024743"/>
            <a:ext cx="3575737" cy="4016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1600" b="1" dirty="0">
                <a:solidFill>
                  <a:srgbClr val="FFFFFF"/>
                </a:solidFill>
              </a:rPr>
              <a:t>This was my School where I topped many exams, failed many. Made many friends, lost many, and spent virtually the Majority of  my Life Before University</a:t>
            </a:r>
          </a:p>
        </p:txBody>
      </p:sp>
    </p:spTree>
    <p:extLst>
      <p:ext uri="{BB962C8B-B14F-4D97-AF65-F5344CB8AC3E}">
        <p14:creationId xmlns:p14="http://schemas.microsoft.com/office/powerpoint/2010/main" val="228412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y, outdoor, city&#10;&#10;Description automatically generated">
            <a:extLst>
              <a:ext uri="{FF2B5EF4-FFF2-40B4-BE49-F238E27FC236}">
                <a16:creationId xmlns:a16="http://schemas.microsoft.com/office/drawing/2014/main" id="{99B34B2C-7995-49D7-9926-F3AD119DC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00" y="0"/>
            <a:ext cx="5334000" cy="6661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9CF2CB-AF5A-4480-9504-0E9B85680AF2}"/>
              </a:ext>
            </a:extLst>
          </p:cNvPr>
          <p:cNvSpPr/>
          <p:nvPr/>
        </p:nvSpPr>
        <p:spPr>
          <a:xfrm>
            <a:off x="0" y="407504"/>
            <a:ext cx="6599583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This is where I currently study. I’m doing my undergrad in BBA from here.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078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999FE9C-D8F9-4F9B-B95B-608C3EF6B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370766-CC13-4DF4-AF0A-0E820B8D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B3C4F9-03D9-4B39-9F3C-036654230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29" y="237744"/>
            <a:ext cx="8531352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61CA66-E7F4-49EC-89DC-F37EE6933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6ACB74-3D88-4CD7-B619-829D70AD4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3" name="Picture 2" descr="A building with a sign on the front&#10;&#10;Description automatically generated with low confidence">
            <a:extLst>
              <a:ext uri="{FF2B5EF4-FFF2-40B4-BE49-F238E27FC236}">
                <a16:creationId xmlns:a16="http://schemas.microsoft.com/office/drawing/2014/main" id="{C568C1D5-D0B7-4F9B-9552-60DAACEC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0162" y="1316394"/>
            <a:ext cx="7561991" cy="4253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9355E-D243-4A20-8B7E-4551F02C6CB3}"/>
              </a:ext>
            </a:extLst>
          </p:cNvPr>
          <p:cNvSpPr txBox="1"/>
          <p:nvPr/>
        </p:nvSpPr>
        <p:spPr>
          <a:xfrm>
            <a:off x="9387190" y="2149813"/>
            <a:ext cx="2247090" cy="4046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i="1" dirty="0">
                <a:solidFill>
                  <a:srgbClr val="FFFFFF"/>
                </a:solidFill>
              </a:rPr>
              <a:t>This is my current home.</a:t>
            </a:r>
          </a:p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i="1" dirty="0">
                <a:solidFill>
                  <a:srgbClr val="FFFFFF"/>
                </a:solidFill>
              </a:rPr>
              <a:t>Not only have I met people from all corners of Pakistan, but I have also learned so much while living alone away from my family.</a:t>
            </a:r>
          </a:p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 b="1" i="1" dirty="0">
                <a:solidFill>
                  <a:srgbClr val="FFFFFF"/>
                </a:solidFill>
              </a:rPr>
              <a:t>The experiences that I’ve had so far and the memories I’ll make will remain with me for the rest of my life.</a:t>
            </a:r>
          </a:p>
        </p:txBody>
      </p:sp>
    </p:spTree>
    <p:extLst>
      <p:ext uri="{BB962C8B-B14F-4D97-AF65-F5344CB8AC3E}">
        <p14:creationId xmlns:p14="http://schemas.microsoft.com/office/powerpoint/2010/main" val="11398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847E21-F8C4-4C80-8242-3AD213C40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62400" y="1651"/>
            <a:ext cx="8229600" cy="54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6CCB7-7C5C-43AD-971C-411ACA3CB3B7}"/>
              </a:ext>
            </a:extLst>
          </p:cNvPr>
          <p:cNvSpPr txBox="1"/>
          <p:nvPr/>
        </p:nvSpPr>
        <p:spPr>
          <a:xfrm flipH="1">
            <a:off x="801091" y="1248473"/>
            <a:ext cx="29658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This is where I spend most of my free time with my friends talking about </a:t>
            </a:r>
            <a:r>
              <a:rPr lang="en-US" b="1" i="1" dirty="0" err="1"/>
              <a:t>outr</a:t>
            </a:r>
            <a:r>
              <a:rPr lang="en-US" b="1" i="1" dirty="0"/>
              <a:t> similarities and life in general.</a:t>
            </a:r>
            <a:endParaRPr lang="en-PK" b="1" i="1" dirty="0"/>
          </a:p>
        </p:txBody>
      </p:sp>
    </p:spTree>
    <p:extLst>
      <p:ext uri="{BB962C8B-B14F-4D97-AF65-F5344CB8AC3E}">
        <p14:creationId xmlns:p14="http://schemas.microsoft.com/office/powerpoint/2010/main" val="35805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34CC2-9D7E-41C6-88EF-A7B9EC0C66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6084" r="1" b="4049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9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85DE74-1DD4-4FAC-BD83-B440142BA282}"/>
              </a:ext>
            </a:extLst>
          </p:cNvPr>
          <p:cNvSpPr txBox="1"/>
          <p:nvPr/>
        </p:nvSpPr>
        <p:spPr>
          <a:xfrm>
            <a:off x="1295401" y="2556932"/>
            <a:ext cx="9601196" cy="1508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dirty="0"/>
              <a:t>Adjusting to life in Karachi has been rather difficult. The people, lifestyle, city life, food, everything is novel to me and will take a while to get used to.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dirty="0"/>
              <a:t>It’s hard not to feel homesick and miss my family and friends every now and  then.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dirty="0"/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C30216-3AFA-4004-B086-88135F6E0C7D}"/>
              </a:ext>
            </a:extLst>
          </p:cNvPr>
          <p:cNvSpPr txBox="1"/>
          <p:nvPr/>
        </p:nvSpPr>
        <p:spPr>
          <a:xfrm>
            <a:off x="9376082" y="6169808"/>
            <a:ext cx="233749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PK" sz="700">
                <a:solidFill>
                  <a:srgbClr val="FFFFFF"/>
                </a:solidFill>
                <a:hlinkClick r:id="rId6" tooltip="https://commons.wikimedia.org/wiki/File:Saddar_Town,_Karachi,_Pakistan_-_panoramio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PK" sz="700">
                <a:solidFill>
                  <a:srgbClr val="FFFFFF"/>
                </a:solidFill>
              </a:rPr>
              <a:t> by Unknown Author is licensed under </a:t>
            </a:r>
            <a:r>
              <a:rPr lang="en-PK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PK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2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5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6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7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195</TotalTime>
  <Words>282</Words>
  <Application>Microsoft Office PowerPoint</Application>
  <PresentationFormat>Widescreen</PresentationFormat>
  <Paragraphs>16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Corbel</vt:lpstr>
      <vt:lpstr>Garamond</vt:lpstr>
      <vt:lpstr>Trebuchet MS</vt:lpstr>
      <vt:lpstr>Wingdings 2</vt:lpstr>
      <vt:lpstr>Celestial</vt:lpstr>
      <vt:lpstr>Quotable</vt:lpstr>
      <vt:lpstr>Basis</vt:lpstr>
      <vt:lpstr>Savon</vt:lpstr>
      <vt:lpstr>Organic</vt:lpstr>
      <vt:lpstr>Berlin</vt:lpstr>
      <vt:lpstr>Parallax</vt:lpstr>
      <vt:lpstr>SHEHPER JILANI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SHEHPER JILANI</dc:title>
  <dc:creator>SYED JILANI - 24692</dc:creator>
  <cp:lastModifiedBy>SYED JILANI - 24692</cp:lastModifiedBy>
  <cp:revision>5</cp:revision>
  <dcterms:created xsi:type="dcterms:W3CDTF">2021-12-12T12:00:07Z</dcterms:created>
  <dcterms:modified xsi:type="dcterms:W3CDTF">2021-12-12T15:16:27Z</dcterms:modified>
</cp:coreProperties>
</file>